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4"/>
  </p:notesMasterIdLst>
  <p:handoutMasterIdLst>
    <p:handoutMasterId r:id="rId25"/>
  </p:handoutMasterIdLst>
  <p:sldIdLst>
    <p:sldId id="452" r:id="rId7"/>
    <p:sldId id="453" r:id="rId8"/>
    <p:sldId id="454" r:id="rId9"/>
    <p:sldId id="455" r:id="rId10"/>
    <p:sldId id="456" r:id="rId11"/>
    <p:sldId id="457" r:id="rId12"/>
    <p:sldId id="458" r:id="rId13"/>
    <p:sldId id="471" r:id="rId14"/>
    <p:sldId id="461" r:id="rId15"/>
    <p:sldId id="474" r:id="rId16"/>
    <p:sldId id="492" r:id="rId17"/>
    <p:sldId id="495" r:id="rId18"/>
    <p:sldId id="491" r:id="rId19"/>
    <p:sldId id="467" r:id="rId20"/>
    <p:sldId id="468" r:id="rId21"/>
    <p:sldId id="488" r:id="rId22"/>
    <p:sldId id="469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howGuides="1">
      <p:cViewPr>
        <p:scale>
          <a:sx n="100" d="100"/>
          <a:sy n="100" d="100"/>
        </p:scale>
        <p:origin x="-1352" y="34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EA4F0-2065-46FA-9BD9-D083077BA710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530994"/>
            <a:ext cx="8089901" cy="2093330"/>
          </a:xfrm>
        </p:spPr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its singular focus on health, </a:t>
            </a:r>
            <a:br>
              <a:rPr lang="en-US" dirty="0" smtClean="0"/>
            </a:br>
            <a:r>
              <a:rPr lang="en-US" dirty="0" smtClean="0"/>
              <a:t>UCSF is leading revolutions in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233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are achieved when the best research, the best education 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F9E2F-4E14-43D6-BCD7-DB75A4464964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97D7D-04F4-42F6-BABD-ACB59FD921E5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9A4851-79F7-4D48-BCC3-3143304DB50F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4278</TotalTime>
  <Words>509</Words>
  <Application>Microsoft Macintosh PowerPoint</Application>
  <PresentationFormat>On-screen Show (4:3)</PresentationFormat>
  <Paragraphs>88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UCSF PPT Template</vt:lpstr>
      <vt:lpstr>UCSF PPT Template-Blue</vt:lpstr>
      <vt:lpstr>UCSF PPT Template-Blue Bar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36pt font</vt:lpstr>
      <vt:lpstr>Title Garamond – 36pt font</vt:lpstr>
      <vt:lpstr>Internal Co-Branding – 38pt font</vt:lpstr>
      <vt:lpstr>External Co-Branding – 38pt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Melissa Telli</cp:lastModifiedBy>
  <cp:revision>267</cp:revision>
  <dcterms:created xsi:type="dcterms:W3CDTF">2012-05-07T17:59:34Z</dcterms:created>
  <dcterms:modified xsi:type="dcterms:W3CDTF">2015-12-18T17:30:36Z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